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416684" ContentType="image/png"/>
  <Default Extension="502455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7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a61ed77181.05416684"/>
  <Relationship Id="rId3" Type="http://schemas.openxmlformats.org/officeDocument/2006/relationships/image" Target="../media/logo_673afa620f9f282.502455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Figure 3: Relationship Between Coronary Flow Through a Stenosis and the Stenosis Pressure Drop and Fractional Flow Reserve" descr="Figure 3: Relationship Between Coronary Flow Through a Stenosis and the Stenosis Pressure Drop and Fractional Flow Reser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gehuis VE, Wijntjens GW, Murai T, Piek JJ, van de Hoef T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lationship Between Coronary Flow Through a Stenosis and the Stenosis Pressure Drop and Fractional Flow Reser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46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2024-11-18T08:27:14Z</dcterms:created>
  <dcterms:modified xsi:type="dcterms:W3CDTF">2024-11-18T08:27:14Z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