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416684" ContentType="image/png"/>
  <Default Extension="502455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47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a61ed77181.05416684"/>
  <Relationship Id="rId3" Type="http://schemas.openxmlformats.org/officeDocument/2006/relationships/image" Target="../media/logo_673afa620f9f282.502455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05475"/>
          <a:chOff x="9525" y="9525"/>
          <a:chExt cx="9229725" cy="5705475"/>
        </a:xfrm>
      </p:grpSpPr>
      <p:pic>
        <p:nvPicPr>
          <p:cNvPr id="1" name="Figure 3: Relationship Between Coronary Flow Through a Stenosis and the Stenosis Pressure Drop and Fractional Flow Reserve" descr="Figure 3: Relationship Between Coronary Flow Through a Stenosis and the Stenosis Pressure Drop and Fractional Flow Reserv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838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gehuis VE, Wijntjens GW, Murai T, Piek JJ, van de Hoef T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Relationship Between Coronary Flow Through a Stenosis and the Stenosis Pressure Drop and Fractional Flow Reserv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46–5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2024-11-18T08:27:14Z</dcterms:created>
  <dcterms:modified xsi:type="dcterms:W3CDTF">2024-11-18T08:27:14Z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