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910383" ContentType="image/png"/>
  <Default Extension="726726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113e25dc71.60910383"/>
  <Relationship Id="rId3" Type="http://schemas.openxmlformats.org/officeDocument/2006/relationships/image" Target="../media/logo_673b0113e735372.726726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Figure 4: Theoretical and Actual Pressure-flow Relationships" descr="Figure 4: Theoretical and Actual Pressure-flow Relationshi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huis VE, Wijntjens GW, Murai T, Piek JJ, van de Hoef T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eoretical and Actual Pressure-flow Relationshi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46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2024-11-18T08:55:47Z</dcterms:created>
  <dcterms:modified xsi:type="dcterms:W3CDTF">2024-11-18T08:55:47Z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