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910383" ContentType="image/png"/>
  <Default Extension="726726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64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113e25dc71.60910383"/>
  <Relationship Id="rId3" Type="http://schemas.openxmlformats.org/officeDocument/2006/relationships/image" Target="../media/logo_673b0113e735372.726726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10250"/>
          <a:chOff x="9525" y="9525"/>
          <a:chExt cx="9229725" cy="5810250"/>
        </a:xfrm>
      </p:grpSpPr>
      <p:pic>
        <p:nvPicPr>
          <p:cNvPr id="1" name="Figure 4: Theoretical and Actual Pressure-flow Relationships" descr="Figure 4: Theoretical and Actual Pressure-flow Relationshi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5048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gehuis VE, Wijntjens GW, Murai T, Piek JJ, van de Hoef T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Theoretical and Actual Pressure-flow Relationship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46–5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2024-11-18T08:55:47Z</dcterms:created>
  <dcterms:modified xsi:type="dcterms:W3CDTF">2024-11-18T08:55:47Z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