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118723" ContentType="image/png"/>
  <Default Extension="709228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1ab086a01.19118723"/>
  <Relationship Id="rId3" Type="http://schemas.openxmlformats.org/officeDocument/2006/relationships/image" Target="../media/logo_673b001ab5c9a02.709228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Conceptual Plot of the Fractional Flow Reserve– Coronary Flow Reserve Relationship" descr="Figure 5: Conceptual Plot of the Fractional Flow Reserve– Coronary Flow Reserve Relationshi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57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gehuis VE, Wijntjens GW, Murai T, Piek JJ, van de Hoef T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Conceptual Plot of the Fractional Flow Reserve– Coronary Flow Reserve Relationshi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46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2024-11-18T08:51:38Z</dcterms:created>
  <dcterms:modified xsi:type="dcterms:W3CDTF">2024-11-18T08:51:38Z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