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567364" ContentType="image/png"/>
  <Default Extension="932996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61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031f130181.72567364"/>
  <Relationship Id="rId3" Type="http://schemas.openxmlformats.org/officeDocument/2006/relationships/image" Target="../media/logo_673b00320ee0002.932996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38675"/>
          <a:chOff x="9525" y="9525"/>
          <a:chExt cx="9229725" cy="4638675"/>
        </a:xfrm>
      </p:grpSpPr>
      <p:pic>
        <p:nvPicPr>
          <p:cNvPr id="1" name="Figure 1: Drug-eluting Stent Evolution" descr="Figure 1: Drug-eluting Stent Evolu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3876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e DH, de la Torre Hernández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Drug-eluting Stent Evolu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5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2024-11-18T08:52:02Z</dcterms:created>
  <dcterms:modified xsi:type="dcterms:W3CDTF">2024-11-18T08:52:02Z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