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421972" ContentType="image/png"/>
  <Default Extension="92821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77aa6e7041.82421972"/>
  <Relationship Id="rId3" Type="http://schemas.openxmlformats.org/officeDocument/2006/relationships/image" Target="../media/logo_673b077ac066012.92821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Figure 2: Optical Coherence Tomography Images of New-generation Drug-eluting Stents" descr="Figure 2: Optical Coherence Tomography Images of New-generation Drug-eluting St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DH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ptical Coherence Tomography Images of New-generation Drug-eluting St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2024-11-18T09:23:06Z</dcterms:created>
  <dcterms:modified xsi:type="dcterms:W3CDTF">2024-11-18T09:23:06Z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