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410604" ContentType="image/png"/>
  <Default Extension="417505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51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c07a15de71.08410604"/>
  <Relationship Id="rId3" Type="http://schemas.openxmlformats.org/officeDocument/2006/relationships/image" Target="../media/logo_673afc07bd3b312.417505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14675"/>
          <a:chOff x="9525" y="9525"/>
          <a:chExt cx="9229725" cy="3114675"/>
        </a:xfrm>
      </p:grpSpPr>
      <p:pic>
        <p:nvPicPr>
          <p:cNvPr id="1" name="Figure 3: Optical Coherence Tomography Images of Bioresorbable Scaffolds" descr="Figure 3: Optical Coherence Tomography Images of Bioresorbable Scaffold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52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e DH, de la Torre Hernández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Optical Coherence Tomography Images of Bioresorbable Scaffold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5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: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2024-11-18T08:34:15Z</dcterms:created>
  <dcterms:modified xsi:type="dcterms:W3CDTF">2024-11-18T08:34:15Z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