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385368" ContentType="image/png"/>
  <Default Extension="781884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90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b718fade81.84385368"/>
  <Relationship Id="rId3" Type="http://schemas.openxmlformats.org/officeDocument/2006/relationships/image" Target="../media/logo_673b0b71a05d362.781884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257425"/>
          <a:chOff x="9525" y="9525"/>
          <a:chExt cx="9229725" cy="2257425"/>
        </a:xfrm>
      </p:grpSpPr>
      <p:pic>
        <p:nvPicPr>
          <p:cNvPr id="1" name="Box 1: Minimum Characteristics of an Ideal Polymer" descr="Box 1: Minimum Characteristics of an Ideal Polym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495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e DH, de la Torre Hernández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x 1: Minimum Characteristics of an Ideal Polym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5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2024-11-18T09:40:01Z</dcterms:created>
  <dcterms:modified xsi:type="dcterms:W3CDTF">2024-11-18T09:40:01Z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