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747478" ContentType="image/png"/>
  <Default Extension="039596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c0e02a8971.96747478"/>
  <Relationship Id="rId3" Type="http://schemas.openxmlformats.org/officeDocument/2006/relationships/image" Target="../media/logo_673afc0e0893b52.039596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Table 1: Characteristics of Some Coronary Stents" descr="Table 1: Characteristics of Some Coronary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DH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of Some Coronary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2024-11-18T08:34:22Z</dcterms:created>
  <dcterms:modified xsi:type="dcterms:W3CDTF">2024-11-18T08:34:22Z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