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6747478" ContentType="image/png"/>
  <Default Extension="0395963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51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fc0e02a8971.96747478"/>
  <Relationship Id="rId3" Type="http://schemas.openxmlformats.org/officeDocument/2006/relationships/image" Target="../media/logo_673afc0e0893b52.0395963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72225"/>
          <a:chOff x="9525" y="9525"/>
          <a:chExt cx="9229725" cy="6372225"/>
        </a:xfrm>
      </p:grpSpPr>
      <p:pic>
        <p:nvPicPr>
          <p:cNvPr id="1" name="Table 1: Characteristics of Some Coronary Stents" descr="Table 1: Characteristics of Some Coronary St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610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e DH, de la Torre Hernández J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Characteristics of Some Coronary St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8;13(1):54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:8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2024-11-18T08:34:22Z</dcterms:created>
  <dcterms:modified xsi:type="dcterms:W3CDTF">2024-11-18T08:34:22Z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