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513458" ContentType="image/png"/>
  <Default Extension="465247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50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bbf9a44d41.06513458"/>
  <Relationship Id="rId3" Type="http://schemas.openxmlformats.org/officeDocument/2006/relationships/image" Target="../media/logo_673afbbfa9bf012.465247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86050"/>
          <a:chOff x="9525" y="9525"/>
          <a:chExt cx="9229725" cy="2686050"/>
        </a:xfrm>
      </p:grpSpPr>
      <p:pic>
        <p:nvPicPr>
          <p:cNvPr id="1" name="Table 2: Characteristics of Some Bioresorbable Scaffolds" descr="Table 2: Characteristics of Some Bioresorbable Scaffold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924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e DH, de la Torre Hernández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Characteristics of Some Bioresorbable Scaffold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5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: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2024-11-18T08:33:03Z</dcterms:created>
  <dcterms:modified xsi:type="dcterms:W3CDTF">2024-11-18T08:33:03Z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