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70157" ContentType="image/png"/>
  <Default Extension="687270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9f45d2e921.59470157"/>
  <Relationship Id="rId3" Type="http://schemas.openxmlformats.org/officeDocument/2006/relationships/image" Target="../media/logo_673af9f477c4c02.687270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Figure 1: Effect of Candesartan on All Outcomes by Ejection Fraction as a Continuous Variable" descr="Figure 1: Effect of Candesartan on All Outcomes by Ejection Fraction as a Continuous Vari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0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nd L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ffect of Candesartan on All Outcomes by Ejection Fraction as a Continuous Variab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0–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2024-11-18T08:25:24Z</dcterms:created>
  <dcterms:modified xsi:type="dcterms:W3CDTF">2024-11-18T08:25:24Z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