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673478" ContentType="image/png"/>
  <Default Extension="107368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aaf8d06961.00673478"/>
  <Relationship Id="rId3" Type="http://schemas.openxmlformats.org/officeDocument/2006/relationships/image" Target="../media/logo_673b0aafa957b92.107368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Figure 1: Basic Principles of Stress Echocardiography" descr="Figure 1: Basic Principles of Stress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asic Principles of Stress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2024-11-18T09:36:47Z</dcterms:created>
  <dcterms:modified xsi:type="dcterms:W3CDTF">2024-11-18T09:36:47Z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