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86956286" ContentType="image/png"/>
  <Default Extension="61392627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3552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fd9327e3951.86956286"/>
  <Relationship Id="rId3" Type="http://schemas.openxmlformats.org/officeDocument/2006/relationships/image" Target="../media/logo_673afd933d57852.61392627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Figure 2: Speckle Tracking in Amyloidosis" descr="Figure 2: Speckle Tracking in Amyloidosi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267325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digopula S, Grapsa J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2: Speckle Tracking in Amyloidosi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18;4(2):73–7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18.5.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6">
  <a:themeElements>
    <a:clrScheme name="Theme1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2024-11-18T08:40:51Z</dcterms:created>
  <dcterms:modified xsi:type="dcterms:W3CDTF">2024-11-18T08:40:51Z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