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6956286" ContentType="image/png"/>
  <Default Extension="6139262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55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fd9327e3951.86956286"/>
  <Relationship Id="rId3" Type="http://schemas.openxmlformats.org/officeDocument/2006/relationships/image" Target="../media/logo_673afd933d57852.6139262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: Speckle Tracking in Amyloidosis" descr="Figure 2: Speckle Tracking in Amyloid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673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digopula S, Grapsa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Speckle Tracking in Amyloid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8;4(2):73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5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2024-11-18T08:40:51Z</dcterms:created>
  <dcterms:modified xsi:type="dcterms:W3CDTF">2024-11-18T08:40:51Z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