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804170" ContentType="image/png"/>
  <Default Extension="462810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43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91332dbf21.39804170"/>
  <Relationship Id="rId3" Type="http://schemas.openxmlformats.org/officeDocument/2006/relationships/image" Target="../media/logo_673af9134783842.462810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34000"/>
          <a:chOff x="9525" y="9525"/>
          <a:chExt cx="9229725" cy="5334000"/>
        </a:xfrm>
      </p:grpSpPr>
      <p:pic>
        <p:nvPicPr>
          <p:cNvPr id="1" name="Figure 3: Advanced Echocardiography" descr="Figure 3: Advanced Echocard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4572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igopula S, Graps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Advanced Echocard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2024-11-18T08:21:39Z</dcterms:created>
  <dcterms:modified xsi:type="dcterms:W3CDTF">2024-11-18T08:21:39Z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