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198929" ContentType="image/png"/>
  <Default Extension="36872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f14115fe61.20198929"/>
  <Relationship Id="rId3" Type="http://schemas.openxmlformats.org/officeDocument/2006/relationships/image" Target="../media/logo_673aff142787412.36872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Figure 4: Multidetector CT in Pre-transfemoral Aortic Valve Implantation Planning" descr="Figure 4: Multidetector CT in Pre-transfemoral Aortic Valve Implantation Plan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ultidetector CT in Pre-transfemoral Aortic Valve Implantation Plan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2024-11-18T08:47:16Z</dcterms:created>
  <dcterms:modified xsi:type="dcterms:W3CDTF">2024-11-18T08:47:16Z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