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853879" ContentType="image/png"/>
  <Default Extension="639741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7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6a8deb0f41.11853879"/>
  <Relationship Id="rId3" Type="http://schemas.openxmlformats.org/officeDocument/2006/relationships/image" Target="../media/logo_673b06a9037d572.639741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Figure 5: Cardiac Magnetic Resonance in Heart Failure" descr="Figure 5: Cardiac Magnetic Resonance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igopula S, Graps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Cardiac Magnetic Resonance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2024-11-18T09:19:37Z</dcterms:created>
  <dcterms:modified xsi:type="dcterms:W3CDTF">2024-11-18T09:19:37Z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