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932133" ContentType="image/png"/>
  <Default Extension="933688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df3d535051.55932133"/>
  <Relationship Id="rId3" Type="http://schemas.openxmlformats.org/officeDocument/2006/relationships/image" Target="../media/logo_673afdf4008cf72.933688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Figure 6: Cardiac MRI in Amyloidosis" descr="Figure 6: Cardiac MRI in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igopula S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Cardiac MRI in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7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2024-11-18T08:42:28Z</dcterms:created>
  <dcterms:modified xsi:type="dcterms:W3CDTF">2024-11-18T08:42:28Z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