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965525" ContentType="image/png"/>
  <Default Extension="269842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bba9132251.92965525"/>
  <Relationship Id="rId3" Type="http://schemas.openxmlformats.org/officeDocument/2006/relationships/image" Target="../media/logo_673afbbaabcc712.269842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Echocardiographic Criteria for the Definition of Severe Mitral Regurgitation" descr="Table 1: Echocardiographic Criteria for the Definition of Severe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lesnikar T, Delgado V, Bax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Echocardiographic Criteria for the Definition of Severe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2024-11-18T08:32:58Z</dcterms:created>
  <dcterms:modified xsi:type="dcterms:W3CDTF">2024-11-18T08:32:58Z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