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317391" ContentType="image/png"/>
  <Default Extension="865934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0518b72c01.47317391"/>
  <Relationship Id="rId3" Type="http://schemas.openxmlformats.org/officeDocument/2006/relationships/image" Target="../media/logo_673b0051a82c012.865934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Figure 1: 3D Vena Contracta Area in Secondary Mitral Regurgitation" descr="Figure 1: 3D Vena Contracta Area in Secondary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3D Vena Contracta Area in Secondary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2024-11-18T08:52:33Z</dcterms:created>
  <dcterms:modified xsi:type="dcterms:W3CDTF">2024-11-18T08:52:33Z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