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0041017" ContentType="image/png"/>
  <Default Extension="8263382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390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0b49e354d71.00041017"/>
  <Relationship Id="rId3" Type="http://schemas.openxmlformats.org/officeDocument/2006/relationships/image" Target="../media/logo_673b0b4a0b68d52.8263382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2: Cardiovascular Magnetic Resonance to Quantify Mitral Regurgitation" descr="Figure 2: Cardiovascular Magnetic Resonance to Quantify Mitral Regurgi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3435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odlesnikar T, Delgado V, Bax J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Cardiovascular Magnetic Resonance to Quantify Mitral Regurgi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Cardiac Failure Review 2018;4(2):78–8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cfr.2018.16.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2024-11-18T09:39:22Z</dcterms:created>
  <dcterms:modified xsi:type="dcterms:W3CDTF">2024-11-18T09:39:22Z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