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358261" ContentType="image/png"/>
  <Default Extension="815546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8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7953d88901.92358261"/>
  <Relationship Id="rId3" Type="http://schemas.openxmlformats.org/officeDocument/2006/relationships/image" Target="../media/logo_673b07954dadc52.815546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52925"/>
          <a:chOff x="9525" y="9525"/>
          <a:chExt cx="9229725" cy="4352925"/>
        </a:xfrm>
      </p:grpSpPr>
      <p:pic>
        <p:nvPicPr>
          <p:cNvPr id="1" name="Table 2: Unfavourable Anatomical Conditions for Successful Surgical and Percutaneous Edge-To-Edge Repair in Secondary Mitral Regurgitation" descr="Table 2: Unfavourable Anatomical Conditions for Successful Surgical and Percutaneous Edge-To-Edge Repair in Secondary Mitral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486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lesnikar T, Delgado V, Bax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Unfavourable Anatomical Conditions for Successful Surgical and Percutaneous Edge-To-Edge Repair in Secondary Mitral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1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2024-11-18T09:23:33Z</dcterms:created>
  <dcterms:modified xsi:type="dcterms:W3CDTF">2024-11-18T09:23:33Z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