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219817" ContentType="image/png"/>
  <Default Extension="975438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a981a13641.58219817"/>
  <Relationship Id="rId3" Type="http://schemas.openxmlformats.org/officeDocument/2006/relationships/image" Target="../media/logo_673afa98209a982.975438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Figure 3: Transoesophageal Echocardiography During MitraClip Implantation: Guiding the Intervention (A–C) and the Assessment of Procedural Results (D,E)." descr="Figure 3: Transoesophageal Echocardiography During MitraClip Implantation: Guiding the Intervention (A–C) and the Assessment of Procedural Results (D,E)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ransoesophageal Echocardiography During MitraClip Implantation: Guiding the Intervention (A–C) and the Assessment of Procedural Results (D,E)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2024-11-18T08:28:08Z</dcterms:created>
  <dcterms:modified xsi:type="dcterms:W3CDTF">2024-11-18T08:28:08Z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