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21549" ContentType="image/png"/>
  <Default Extension="652250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94fcb23b21.09921549"/>
  <Relationship Id="rId3" Type="http://schemas.openxmlformats.org/officeDocument/2006/relationships/image" Target="../media/logo_673af94fe34e802.652250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Table 3: Echocardiographic Criteria for the Definition of Severe AS" descr="Table 3: Echocardiographic Criteria for the Definition of Severe 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86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Echocardiographic Criteria for the Definition of Severe 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2024-11-18T08:22:39Z</dcterms:created>
  <dcterms:modified xsi:type="dcterms:W3CDTF">2024-11-18T08:22:39Z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