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030631" ContentType="image/png"/>
  <Default Extension="628819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ede2606671.11030631"/>
  <Relationship Id="rId3" Type="http://schemas.openxmlformats.org/officeDocument/2006/relationships/image" Target="../media/logo_673afede3de5132.628819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81575"/>
          <a:chOff x="9525" y="9525"/>
          <a:chExt cx="9229725" cy="4981575"/>
        </a:xfrm>
      </p:grpSpPr>
      <p:pic>
        <p:nvPicPr>
          <p:cNvPr id="1" name="Figure 4: Classical Low-flow, Low-gradient Severe Aortic Stenosis" descr="Figure 4: Classical Low-flow, Low-gradient Severe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9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lesnikar T, Delgado V, Bax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lassical Low-flow, Low-gradient Severe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2024-11-18T08:46:22Z</dcterms:created>
  <dcterms:modified xsi:type="dcterms:W3CDTF">2024-11-18T08:46:22Z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