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14846" ContentType="image/png"/>
  <Default Extension="779070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d9363f8f41.09414846"/>
  <Relationship Id="rId3" Type="http://schemas.openxmlformats.org/officeDocument/2006/relationships/image" Target="../media/logo_673b0d937d04e92.779070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Figure 5: Pseudo-severe Low-flow, Low-gradient Aortic Stenosis" descr="Figure 5: Pseudo-severe Low-flow, Low-gradient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seudo-severe Low-flow, Low-gradient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2024-11-18T09:49:07Z</dcterms:created>
  <dcterms:modified xsi:type="dcterms:W3CDTF">2024-11-18T09:49:07Z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