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975836" ContentType="image/png"/>
  <Default Extension="21453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0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f78f213651.05975836"/>
  <Relationship Id="rId3" Type="http://schemas.openxmlformats.org/officeDocument/2006/relationships/image" Target="../media/logo_673aff790dd1f22.21453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Table 4: Calcium Score by Computed Tomography in Grading of Aortic Stenosis" descr="Table 4: Calcium Score by Computed Tomography in Grading of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239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Calcium Score by Computed Tomography in Grading of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2024-11-18T08:48:57Z</dcterms:created>
  <dcterms:modified xsi:type="dcterms:W3CDTF">2024-11-18T08:48:57Z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