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975836" ContentType="image/png"/>
  <Default Extension="214535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60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f78f213651.05975836"/>
  <Relationship Id="rId3" Type="http://schemas.openxmlformats.org/officeDocument/2006/relationships/image" Target="../media/logo_673aff790dd1f22.214535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52775"/>
          <a:chOff x="9525" y="9525"/>
          <a:chExt cx="9229725" cy="3152775"/>
        </a:xfrm>
      </p:grpSpPr>
      <p:pic>
        <p:nvPicPr>
          <p:cNvPr id="1" name="Table 4: Calcium Score by Computed Tomography in Grading of Aortic Stenosis" descr="Table 4: Calcium Score by Computed Tomography in Grading of Aortic Ste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62575" cy="2390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dlesnikar T, Delgado V, Bax J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4: Calcium Score by Computed Tomography in Grading of Aortic Ste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2):78–8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16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2024-11-18T08:48:57Z</dcterms:created>
  <dcterms:modified xsi:type="dcterms:W3CDTF">2024-11-18T08:48:57Z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