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986816" ContentType="image/png"/>
  <Default Extension="268398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77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670ed06d11.08986816"/>
  <Relationship Id="rId3" Type="http://schemas.openxmlformats.org/officeDocument/2006/relationships/image" Target="../media/logo_673b06710518492.268398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5: Imaging-derived Characteristics that Guide the Decision between TAVR and SAVR in Patient at Increased Surgical Risk" descr="Table 5: Imaging-derived Characteristics that Guide the Decision between TAVR and SAVR in Patient at Increased Surgical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29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Imaging-derived Characteristics that Guide the Decision between TAVR and SAVR in Patient at Increased Surgical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2024-11-18T09:18:41Z</dcterms:created>
  <dcterms:modified xsi:type="dcterms:W3CDTF">2024-11-18T09:18:41Z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