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003993" ContentType="image/png"/>
  <Default Extension="703383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9c9cbee821.34003993"/>
  <Relationship Id="rId3" Type="http://schemas.openxmlformats.org/officeDocument/2006/relationships/image" Target="../media/logo_673af9c9e61ab32.703383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CT in Pre-procedural Assessment for Transcatheter Aortic Valve Replacement (TAVR)" descr="Figure 6: CT in Pre-procedural Assessment for Transcatheter Aortic Valve Replacement (TAVR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67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CT in Pre-procedural Assessment for Transcatheter Aortic Valve Replacement (TAVR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2024-11-18T08:24:41Z</dcterms:created>
  <dcterms:modified xsi:type="dcterms:W3CDTF">2024-11-18T08:24:41Z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