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983937" ContentType="image/png"/>
  <Default Extension="970871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57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e5877ec981.29983937"/>
  <Relationship Id="rId3" Type="http://schemas.openxmlformats.org/officeDocument/2006/relationships/image" Target="../media/logo_673afe589155932.970871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10300"/>
          <a:chOff x="9525" y="9525"/>
          <a:chExt cx="9229725" cy="6210300"/>
        </a:xfrm>
      </p:grpSpPr>
      <p:pic>
        <p:nvPicPr>
          <p:cNvPr id="1" name="Figure 1: Heart and Brain Interactions in Heart Failure" descr="Figure 1: Heart and Brain Interactions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448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rbakov N, Doehner 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Heart and Brain Interactions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2):87–9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1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2024-11-18T08:44:08Z</dcterms:created>
  <dcterms:modified xsi:type="dcterms:W3CDTF">2024-11-18T08:44:08Z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