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124832" ContentType="image/png"/>
  <Default Extension="273263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5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d33a013921.89124832"/>
  <Relationship Id="rId3" Type="http://schemas.openxmlformats.org/officeDocument/2006/relationships/image" Target="../media/logo_673b0d33b8dde12.273263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Structural and Functional Organisation of the Cardiac Autonomic Nervous System" descr="Figure 1: Structural and Functional Organisation of the Cardiac Autonomic Nervous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81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nna P, Shivkumar K, Ardell 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tructural and Functional Organisation of the Cardiac Autonomic Nervous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9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2024-11-18T09:47:31Z</dcterms:created>
  <dcterms:modified xsi:type="dcterms:W3CDTF">2024-11-18T09:47:31Z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