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414628" ContentType="image/png"/>
  <Default Extension="303168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24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1ac553d851.44414628"/>
  <Relationship Id="rId3" Type="http://schemas.openxmlformats.org/officeDocument/2006/relationships/image" Target="../media/logo_673af1ac6c4c202.303168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Figure 2: Intervention Sites within the Cardiac Autonomic Nervous System for the Treatment of Heart Failure" descr="Figure 2: Intervention Sites within the Cardiac Autonomic Nervous System for the Treatment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nna P, Shivkumar K, Ardell 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tervention Sites within the Cardiac Autonomic Nervous System for the Treatment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9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2024-11-18T07:50:04Z</dcterms:created>
  <dcterms:modified xsi:type="dcterms:W3CDTF">2024-11-18T07:50:04Z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