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373004" ContentType="image/png"/>
  <Default Extension="461216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11a12d891.07373004"/>
  <Relationship Id="rId3" Type="http://schemas.openxmlformats.org/officeDocument/2006/relationships/image" Target="../media/logo_673aed11ae4ee32.461216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48050"/>
          <a:chOff x="9525" y="9525"/>
          <a:chExt cx="9229725" cy="3448050"/>
        </a:xfrm>
      </p:grpSpPr>
      <p:pic>
        <p:nvPicPr>
          <p:cNvPr id="1" name="Table 1: Targets of Autonomic Therapies in Heart Failure within the Cardiac Neuraxis" descr="Table 1: Targets of Autonomic Therapies in Heart Failure within the Cardiac Neurax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86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nna P, Shivkumar K, Ardell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argets of Autonomic Therapies in Heart Failure within the Cardiac Neurax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9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2024-11-18T07:30:25Z</dcterms:created>
  <dcterms:modified xsi:type="dcterms:W3CDTF">2024-11-18T07:30:25Z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