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569929" ContentType="image/png"/>
  <Default Extension="571660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f181a71f91.62569929"/>
  <Relationship Id="rId3" Type="http://schemas.openxmlformats.org/officeDocument/2006/relationships/image" Target="../media/logo_673aef1831f2e62.571660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Clinical Application of the Vagus Nerve Stimulation Neural Fulcrum" descr="Figure 3: Clinical Application of the Vagus Nerve Stimulation Neural Fulcr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nna P, Shivkumar K, Ardell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linical Application of the Vagus Nerve Stimulation Neural Fulcr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9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2024-11-18T07:39:04Z</dcterms:created>
  <dcterms:modified xsi:type="dcterms:W3CDTF">2024-11-18T07:39:04Z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