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519446" ContentType="image/png"/>
  <Default Extension="291319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62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008572be891.58519446"/>
  <Relationship Id="rId3" Type="http://schemas.openxmlformats.org/officeDocument/2006/relationships/image" Target="../media/logo_673b00858e21d72.291319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24450"/>
          <a:chOff x="9525" y="9525"/>
          <a:chExt cx="9229725" cy="5124450"/>
        </a:xfrm>
      </p:grpSpPr>
      <p:pic>
        <p:nvPicPr>
          <p:cNvPr id="1" name="Figure 1: Cardiac Metabolism Pathways" descr="Figure 1: Cardiac Metabolism Pathway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362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sano G, Vitale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Cardiac Metabolism Pathway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2):99–1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18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2024-11-18T08:53:25Z</dcterms:created>
  <dcterms:modified xsi:type="dcterms:W3CDTF">2024-11-18T08:53:25Z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