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545704" ContentType="image/png"/>
  <Default Extension="383198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6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e867bafe01.92545704"/>
  <Relationship Id="rId3" Type="http://schemas.openxmlformats.org/officeDocument/2006/relationships/image" Target="../media/logo_673aee86940cd02.383198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. Cardiac Histology in HF with Reduced Ejection Fraction" descr="Figure 2. Cardiac Histology in HF with Reduc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57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ano G, Vitale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. Cardiac Histology in HF with Reduc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99–1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2024-11-18T07:36:38Z</dcterms:created>
  <dcterms:modified xsi:type="dcterms:W3CDTF">2024-11-18T07:36:38Z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