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33154" ContentType="image/png"/>
  <Default Extension="119807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11cc2eef51.81733154"/>
  <Relationship Id="rId3" Type="http://schemas.openxmlformats.org/officeDocument/2006/relationships/image" Target="../media/logo_673af11cd47c712.119807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Figure 1: Overlapping Domains of Frailty" descr="Figure 1: Overlapping Domains of Frail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0545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tale C, Spoletini I, Rosan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Overlapping Domains of Frail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104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2024-11-18T07:47:40Z</dcterms:created>
  <dcterms:modified xsi:type="dcterms:W3CDTF">2024-11-18T07:47:40Z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