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733154" ContentType="image/png"/>
  <Default Extension="119807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23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f11cc2eef51.81733154"/>
  <Relationship Id="rId3" Type="http://schemas.openxmlformats.org/officeDocument/2006/relationships/image" Target="../media/logo_673af11cd47c712.119807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05475"/>
          <a:chOff x="9525" y="9525"/>
          <a:chExt cx="9229725" cy="5705475"/>
        </a:xfrm>
      </p:grpSpPr>
      <p:pic>
        <p:nvPicPr>
          <p:cNvPr id="1" name="Figure 1: Overlapping Domains of Frailty" descr="Figure 1: Overlapping Domains of Frail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505450" cy="4943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itale C, Spoletini I, Rosano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Overlapping Domains of Frail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2):104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2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2024-11-18T07:47:40Z</dcterms:created>
  <dcterms:modified xsi:type="dcterms:W3CDTF">2024-11-18T07:47:40Z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