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831945" ContentType="image/png"/>
  <Default Extension="131588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0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b1fb9f1a31.83831945"/>
  <Relationship Id="rId3" Type="http://schemas.openxmlformats.org/officeDocument/2006/relationships/image" Target="../media/logo_673aeb1fc8f5712.131588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43275"/>
          <a:chOff x="9525" y="9525"/>
          <a:chExt cx="9229725" cy="3343275"/>
        </a:xfrm>
      </p:grpSpPr>
      <p:pic>
        <p:nvPicPr>
          <p:cNvPr id="1" name="Summary" descr="Summa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2581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itale C, Spoletini I, Rosan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104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2024-11-18T07:22:07Z</dcterms:created>
  <dcterms:modified xsi:type="dcterms:W3CDTF">2024-11-18T07:22:07Z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