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90167294" ContentType="image/png"/>
  <Default Extension="2710322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3086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eb5cc55d591.90167294"/>
  <Relationship Id="rId3" Type="http://schemas.openxmlformats.org/officeDocument/2006/relationships/image" Target="../media/logo_673aeb5cdc2be02.2710322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953000"/>
          <a:chOff x="9525" y="9525"/>
          <a:chExt cx="9229725" cy="4953000"/>
        </a:xfrm>
      </p:grpSpPr>
      <p:pic>
        <p:nvPicPr>
          <p:cNvPr id="1" name="Absolute &amp; Relative Contraindications for Cardiopulmonary" descr="Absolute &amp; Relative Contraindications for Cardiopulmonar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191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rnelis J, Myers J, Heidbuchel H, Vrints C, Beckers P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bsolute & Relative Contraindications for Cardiopulmonar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18;4(2):107–1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8.19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3">
  <a:themeElements>
    <a:clrScheme name="Theme1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2024-11-18T07:23:08Z</dcterms:created>
  <dcterms:modified xsi:type="dcterms:W3CDTF">2024-11-18T07:23:08Z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