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167294" ContentType="image/png"/>
  <Default Extension="271032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0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b5cc55d591.90167294"/>
  <Relationship Id="rId3" Type="http://schemas.openxmlformats.org/officeDocument/2006/relationships/image" Target="../media/logo_673aeb5cdc2be02.271032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53000"/>
          <a:chOff x="9525" y="9525"/>
          <a:chExt cx="9229725" cy="4953000"/>
        </a:xfrm>
      </p:grpSpPr>
      <p:pic>
        <p:nvPicPr>
          <p:cNvPr id="1" name="Absolute &amp; Relative Contraindications for Cardiopulmonary" descr="Absolute &amp; Relative Contraindications for Cardiopulmona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91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nelis J, Myers J, Heidbuchel H, Vrints C, Becker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solute & Relative Contraindications for Cardiopulmona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107–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2024-11-18T07:23:08Z</dcterms:created>
  <dcterms:modified xsi:type="dcterms:W3CDTF">2024-11-18T07:23:08Z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