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110360" ContentType="image/png"/>
  <Default Extension="709530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09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bb0cc0b111.07110360"/>
  <Relationship Id="rId3" Type="http://schemas.openxmlformats.org/officeDocument/2006/relationships/image" Target="../media/logo_673aebb0e1e9c92.709530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hrinic Heart Failure and AF" descr="Chrinic Heart Failure and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1718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rnelis J, Myers J, Heidbuchel H, Vrints C, Beckers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rinic Heart Failure and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107–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1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2024-11-18T07:24:32Z</dcterms:created>
  <dcterms:modified xsi:type="dcterms:W3CDTF">2024-11-18T07:24:32Z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