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859338" ContentType="image/png"/>
  <Default Extension="360784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dfc2a43541.13859338"/>
  <Relationship Id="rId3" Type="http://schemas.openxmlformats.org/officeDocument/2006/relationships/image" Target="../media/logo_673aedfc3fea722.360784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PCM Management with Breastfeeding" descr="PPCM Management with Breastf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62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rney L, Wright P, Fhadil S, Thoma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PCM Management with Breastf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1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2024-11-18T07:34:20Z</dcterms:created>
  <dcterms:modified xsi:type="dcterms:W3CDTF">2024-11-18T07:34:20Z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