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601184" ContentType="image/png"/>
  <Default Extension="411476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0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bb39030591.92601184"/>
  <Relationship Id="rId3" Type="http://schemas.openxmlformats.org/officeDocument/2006/relationships/image" Target="../media/logo_673aebb3aa30022.411476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67475"/>
          <a:chOff x="9525" y="9525"/>
          <a:chExt cx="9229725" cy="6467475"/>
        </a:xfrm>
      </p:grpSpPr>
      <p:pic>
        <p:nvPicPr>
          <p:cNvPr id="1" name="Patient with Non-ischaemic Cardiomyopathy &amp;amp; VT" descr="Patient with Non-ischaemic Cardiomyopathy &amp;amp; V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5705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areswaran R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with Non-ischaemic Cardiomyopathy &amp; V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59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2024-11-18T07:24:35Z</dcterms:created>
  <dcterms:modified xsi:type="dcterms:W3CDTF">2024-11-18T07:24:35Z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