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283188" ContentType="image/png"/>
  <Default Extension="79922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0a1439b31.16283188"/>
  <Relationship Id="rId3" Type="http://schemas.openxmlformats.org/officeDocument/2006/relationships/image" Target="../media/logo_673afa0a2cffc92.79922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43625"/>
          <a:chOff x="9525" y="9525"/>
          <a:chExt cx="9229725" cy="6143625"/>
        </a:xfrm>
      </p:grpSpPr>
      <p:pic>
        <p:nvPicPr>
          <p:cNvPr id="1" name="Patient with Ventricular Taachycardia &amp;amp; ab Abnormal Cardic MRI" descr="Patient with Ventricular Taachycardia &amp;amp; ab Abnormal Cardic 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538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Ventricular Taachycardia &amp; ab Abnormal Cardic 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2024-11-18T08:25:46Z</dcterms:created>
  <dcterms:modified xsi:type="dcterms:W3CDTF">2024-11-18T08:25:46Z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