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020105" ContentType="image/png"/>
  <Default Extension="997229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91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489182fb81.69020105"/>
  <Relationship Id="rId3" Type="http://schemas.openxmlformats.org/officeDocument/2006/relationships/image" Target="../media/logo_673ae489314b762.997229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38900"/>
          <a:chOff x="9525" y="9525"/>
          <a:chExt cx="9229725" cy="6438900"/>
        </a:xfrm>
      </p:grpSpPr>
      <p:pic>
        <p:nvPicPr>
          <p:cNvPr id="1" name="Patient with Ventricular Tachycardia &amp;amp; an Abnormal Cardiac MRI" descr="Patient with Ventricular Tachycardia &amp;amp; an Abnormal Cardiac M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5676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eswaran R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with Ventricular Tachycardia &amp; an Abnormal Cardiac MR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59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2024-11-18T06:54:01Z</dcterms:created>
  <dcterms:modified xsi:type="dcterms:W3CDTF">2024-11-18T06:54:01Z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