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282041" ContentType="image/png"/>
  <Default Extension="682663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03a7081121.19282041"/>
  <Relationship Id="rId3" Type="http://schemas.openxmlformats.org/officeDocument/2006/relationships/image" Target="../media/logo_673ae03a84f6202.682663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Patient with Non-ischaemic Cardiomyopathy" descr="Patient with Non-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Non-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2024-11-18T06:35:38Z</dcterms:created>
  <dcterms:modified xsi:type="dcterms:W3CDTF">2024-11-18T06:35:38Z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