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047457" ContentType="image/png"/>
  <Default Extension="604238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9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5128b5f481.21047457"/>
  <Relationship Id="rId3" Type="http://schemas.openxmlformats.org/officeDocument/2006/relationships/image" Target="../media/logo_673ae512900b352.604238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ECG clues for Epicardial Versus Endocardial Exit" descr="ECG clues for Epicardial Versus Endocardial Ex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clues for Epicardial Versus Endocardial Ex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2024-11-18T06:56:18Z</dcterms:created>
  <dcterms:modified xsi:type="dcterms:W3CDTF">2024-11-18T06:56:18Z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