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1047457" ContentType="image/png"/>
  <Default Extension="6042385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92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5128b5f481.21047457"/>
  <Relationship Id="rId3" Type="http://schemas.openxmlformats.org/officeDocument/2006/relationships/image" Target="../media/logo_673ae512900b352.6042385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95925"/>
          <a:chOff x="9525" y="9525"/>
          <a:chExt cx="9229725" cy="5495925"/>
        </a:xfrm>
      </p:grpSpPr>
      <p:pic>
        <p:nvPicPr>
          <p:cNvPr id="1" name="ECG clues for Epicardial Versus Endocardial Exit" descr="ECG clues for Epicardial Versus Endocardial Exi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38775" cy="4733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umareswaran R, Marchlinski F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CG clues for Epicardial Versus Endocardial Exi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3):159–6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10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2024-11-18T06:56:18Z</dcterms:created>
  <dcterms:modified xsi:type="dcterms:W3CDTF">2024-11-18T06:56:18Z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