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980932" ContentType="image/png"/>
  <Default Extension="056835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83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1add0c6901.38980932"/>
  <Relationship Id="rId3" Type="http://schemas.openxmlformats.org/officeDocument/2006/relationships/image" Target="../media/logo_673ae1adeb63d52.056835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Larger Region of Unipolar Abnormality then Bipoalr Abnormality" descr="Larger Region of Unipolar Abnormality then Bipoalr Abnormal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578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mareswaran R, Marchlinski F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rger Region of Unipolar Abnormality then Bipoalr Abnormal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59–6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1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2024-11-18T06:41:49Z</dcterms:created>
  <dcterms:modified xsi:type="dcterms:W3CDTF">2024-11-18T06:41:49Z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