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360906" ContentType="image/png"/>
  <Default Extension="296598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83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18402c7711.30360906"/>
  <Relationship Id="rId3" Type="http://schemas.openxmlformats.org/officeDocument/2006/relationships/image" Target="../media/logo_673ae18406e4962.296598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48375"/>
          <a:chOff x="9525" y="9525"/>
          <a:chExt cx="9229725" cy="6048375"/>
        </a:xfrm>
      </p:grpSpPr>
      <p:pic>
        <p:nvPicPr>
          <p:cNvPr id="1" name="Patient with Non-ischaemic Cardiomyopathy" descr="Patient with Non-ischaemic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0200" cy="5286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mareswaran R, Marchlinski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ient with Non-ischaemic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59–6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1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2024-11-18T06:41:08Z</dcterms:created>
  <dcterms:modified xsi:type="dcterms:W3CDTF">2024-11-18T06:41:08Z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