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572682" ContentType="image/png"/>
  <Default Extension="243011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8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3a60fc4c61.46572682"/>
  <Relationship Id="rId3" Type="http://schemas.openxmlformats.org/officeDocument/2006/relationships/image" Target="../media/logo_673ae3a62a77742.243011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terior &amp;amp; Posterior Approach" descr="Anterior &amp;amp; Posterior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eswaran R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erior &amp; Posterior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59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2024-11-18T06:50:14Z</dcterms:created>
  <dcterms:modified xsi:type="dcterms:W3CDTF">2024-11-18T06:50:14Z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