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518210" ContentType="image/png"/>
  <Default Extension="465929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9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5352ed0f31.70518210"/>
  <Relationship Id="rId3" Type="http://schemas.openxmlformats.org/officeDocument/2006/relationships/image" Target="../media/logo_673ae5355199b52.465929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Isochrone Maps and Pseudo-Electrograms During an Episode of AF" descr="Figure 1: Isochrone Maps and Pseudo-Electrograms During an Episode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05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tchamsetty R, Morady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sochrone Maps and Pseudo-Electrograms During an Episode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65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:2018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2024-11-18T06:56:53Z</dcterms:created>
  <dcterms:modified xsi:type="dcterms:W3CDTF">2024-11-18T06:56:53Z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