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179801" ContentType="image/png"/>
  <Default Extension="912870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e0dbc4171.47179801"/>
  <Relationship Id="rId3" Type="http://schemas.openxmlformats.org/officeDocument/2006/relationships/image" Target="../media/logo_673ae1e0e1fd042.912870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omplex Fractionated Atrial Electrogram and Dominant Frequency Maps During AF" descr="Figure 2: Complex Fractionated Atrial Electrogram and Dominant Frequency Maps During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tchamsetty R, Morady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mplex Fractionated Atrial Electrogram and Dominant Frequency Maps During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5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:2018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2024-11-18T06:42:40Z</dcterms:created>
  <dcterms:modified xsi:type="dcterms:W3CDTF">2024-11-18T06:42:40Z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