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430793" ContentType="image/png"/>
  <Default Extension="965219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7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d759ce2931.13430793"/>
  <Relationship Id="rId3" Type="http://schemas.openxmlformats.org/officeDocument/2006/relationships/image" Target="../media/logo_673add75bb42b22.965219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Figure 3: Computational Mapping of Electrical Rotor During AF" descr="Figure 3: Computational Mapping of Electrical Rotor During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tchamsetty R, Morady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omputational Mapping of Electrical Rotor During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65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:2018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2024-11-18T06:23:49Z</dcterms:created>
  <dcterms:modified xsi:type="dcterms:W3CDTF">2024-11-18T06:23:49Z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